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124746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13-15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32-34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38780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49615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16094</TotalTime>
  <Words>536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4164</cp:revision>
  <cp:lastPrinted>2021-07-01T03:56:27Z</cp:lastPrinted>
  <dcterms:created xsi:type="dcterms:W3CDTF">2018-03-27T06:03:00Z</dcterms:created>
  <dcterms:modified xsi:type="dcterms:W3CDTF">2026-05-24T06:03:41Z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